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Портфолио школьника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429000"/>
            <a:ext cx="6912768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Меньшагин Евгений Алексеевич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33" y="466242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Классный руководитель:  </a:t>
            </a:r>
            <a:r>
              <a:rPr lang="ru-RU" b="1" dirty="0" err="1" smtClean="0"/>
              <a:t>Филюшина</a:t>
            </a:r>
            <a:r>
              <a:rPr lang="ru-RU" b="1" dirty="0" smtClean="0"/>
              <a:t> Екатерина Владимировна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22920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Начато: 01.09.2020                                  Окончено: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7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192688" cy="792088"/>
          </a:xfrm>
        </p:spPr>
        <p:txBody>
          <a:bodyPr/>
          <a:lstStyle/>
          <a:p>
            <a:r>
              <a:rPr lang="ru-RU" dirty="0" smtClean="0"/>
              <a:t>   Это 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5"/>
            <a:ext cx="352839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5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семья</a:t>
            </a:r>
            <a:endParaRPr lang="ru-RU" dirty="0"/>
          </a:p>
        </p:txBody>
      </p:sp>
      <p:pic>
        <p:nvPicPr>
          <p:cNvPr id="3" name="Picture 2" descr="C:\Users\Люба\Desktop\фото для Кати\IMG-20230928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5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юба\Desktop\фото для Кати\IMG-20230928-WA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592288" cy="35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юба\Desktop\фото для Кати\IMG-20230928-WA0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42" y="1988840"/>
            <a:ext cx="2497063" cy="333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Школа</a:t>
            </a:r>
            <a:endParaRPr lang="ru-RU" dirty="0"/>
          </a:p>
        </p:txBody>
      </p:sp>
      <p:pic>
        <p:nvPicPr>
          <p:cNvPr id="4" name="Picture 2" descr="C:\Users\Люба\Desktop\фото для Кати\IMG_20230926_180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6166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400800" cy="792088"/>
          </a:xfrm>
        </p:spPr>
        <p:txBody>
          <a:bodyPr/>
          <a:lstStyle/>
          <a:p>
            <a:r>
              <a:rPr lang="ru-RU" dirty="0" smtClean="0"/>
              <a:t>Мой Класс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5"/>
            <a:ext cx="324036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2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648072"/>
          </a:xfrm>
        </p:spPr>
        <p:txBody>
          <a:bodyPr/>
          <a:lstStyle/>
          <a:p>
            <a:r>
              <a:rPr lang="ru-RU" dirty="0" smtClean="0"/>
              <a:t>Моя деревня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628801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Люба\Desktop\фото для Кати\IMG-20230928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267937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Люба\Desktop\фото для Кати\IMG-20230928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2656250" cy="19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Походы и праздники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55844"/>
            <a:ext cx="3568098" cy="1876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82" y="4077072"/>
            <a:ext cx="2259784" cy="169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Люба\Desktop\фото для Кати\i (17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640773"/>
            <a:ext cx="3744416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368752" cy="30480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юба\Desktop\меньшагин женя\IMG_20230928_112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14" y="2082619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ба\Desktop\меньшагин женя\IMG_20230928_112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4241"/>
            <a:ext cx="223224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юба\Desktop\меньшагин женя\IMG_20230928_112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4640"/>
            <a:ext cx="1851670" cy="27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Люба\Desktop\меньшагин женя\IMG_20230928_1121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84241"/>
            <a:ext cx="1950681" cy="26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05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792087"/>
          </a:xfrm>
        </p:spPr>
        <p:txBody>
          <a:bodyPr/>
          <a:lstStyle/>
          <a:p>
            <a:r>
              <a:rPr lang="ru-RU" dirty="0" smtClean="0"/>
              <a:t>Мои учителя</a:t>
            </a:r>
            <a:endParaRPr lang="ru-RU" dirty="0"/>
          </a:p>
        </p:txBody>
      </p:sp>
      <p:pic>
        <p:nvPicPr>
          <p:cNvPr id="1026" name="Picture 2" descr="C:\Users\Люба\Desktop\фото для Кати\i (10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384376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19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153</TotalTime>
  <Words>34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Портфолио школьника</vt:lpstr>
      <vt:lpstr>   Это я</vt:lpstr>
      <vt:lpstr>Моя семья</vt:lpstr>
      <vt:lpstr>Моя Школа</vt:lpstr>
      <vt:lpstr>Мой Класс</vt:lpstr>
      <vt:lpstr>Моя деревня</vt:lpstr>
      <vt:lpstr>Походы и праздники</vt:lpstr>
      <vt:lpstr>Мои достижения</vt:lpstr>
      <vt:lpstr>Мои учителя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школьника</dc:title>
  <dc:creator>Алёна</dc:creator>
  <cp:lastModifiedBy>Люба</cp:lastModifiedBy>
  <cp:revision>22</cp:revision>
  <dcterms:created xsi:type="dcterms:W3CDTF">2023-09-27T10:16:47Z</dcterms:created>
  <dcterms:modified xsi:type="dcterms:W3CDTF">2023-10-01T04:41:08Z</dcterms:modified>
</cp:coreProperties>
</file>